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E815AE-2CF3-4940-AA1C-407EFF8C5741}" v="1" dt="2023-06-06T07:03:36.5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22E815AE-2CF3-4940-AA1C-407EFF8C5741}"/>
    <pc:docChg chg="modSld">
      <pc:chgData name="Narelle Wheaton" userId="6e1b2b30-480e-4f91-806b-6735d5b9e446" providerId="ADAL" clId="{22E815AE-2CF3-4940-AA1C-407EFF8C5741}" dt="2023-06-06T07:03:36.572" v="0" actId="207"/>
      <pc:docMkLst>
        <pc:docMk/>
      </pc:docMkLst>
      <pc:sldChg chg="modSp">
        <pc:chgData name="Narelle Wheaton" userId="6e1b2b30-480e-4f91-806b-6735d5b9e446" providerId="ADAL" clId="{22E815AE-2CF3-4940-AA1C-407EFF8C5741}" dt="2023-06-06T07:03:36.572" v="0" actId="207"/>
        <pc:sldMkLst>
          <pc:docMk/>
          <pc:sldMk cId="0" sldId="256"/>
        </pc:sldMkLst>
        <pc:spChg chg="mod">
          <ac:chgData name="Narelle Wheaton" userId="6e1b2b30-480e-4f91-806b-6735d5b9e446" providerId="ADAL" clId="{22E815AE-2CF3-4940-AA1C-407EFF8C5741}" dt="2023-06-06T07:03:36.572" v="0" actId="207"/>
          <ac:spMkLst>
            <pc:docMk/>
            <pc:sldMk cId="0" sldId="256"/>
            <ac:spMk id="2050" creationId="{00AB9996-CE06-3C8E-8EBF-5E21AE926CB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022CEE-ACC5-58E2-0A14-10981A45B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3A193-EE75-4131-AC59-573187F035D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0E3A2-AD0A-F218-9225-DD87E602C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F79AD-27E6-BA3D-6D7B-94547E9BE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B8E32-FF06-4D1B-AB92-C66531DFD72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9792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95CD2E-F75F-2E76-1B21-0957080C17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4B20D-608B-4055-99D2-6BF16041DC8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2AFD9-54AA-0F43-A56F-8FEC073A8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A011D1-68E7-DA95-06AF-D36FBD96F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4E278-A3E0-46DD-B423-69EADA8F153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3826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9FFA67-659C-488A-9E8F-CCEE38DC0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A8A4C-392E-4E99-BB58-68FF36F1251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D536AB-19B3-36B8-A1A0-83452E760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14DD38-C075-19D0-F18D-FEFA01834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77BC7-1A4F-4A77-98CB-3FBE5BFE831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29135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DE1009-140A-E4C3-8CD2-D9C53B6FC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27822-8EB0-4E61-8CF4-CE7732F578A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A4BF0-1C59-AD0D-2142-DAB0CFE35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A7769-88DA-9A65-36C1-5BCF7A3AE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D8BC5-C6C3-45CE-94E5-31BADA86785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82057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0A1B32-FB14-9606-3AE8-5C2A684DA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FB2D1-F854-434C-9D0F-858B2F77246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F2AC16-22F8-FEF4-B0BD-16D6F35C3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D186C5-9D31-A950-E53D-599C6F870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E5812-5709-4F77-B02A-1632D967CA8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38387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AE36DD2-915C-7FD1-DD69-F828C69903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DF823-5852-448B-9F61-CF4AC63DFDB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0259C0E-D63A-5493-8BED-4A7CBF900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AFF7A84-A4D7-700F-EDAC-70C0EE0B4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35A4A-6587-40A1-9538-4EE8EA0C14F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31271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DBCC2D0-114C-6DD2-1109-5107720FA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24B45-F10D-42FB-AEB8-DD6BE712373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0148AD3-3567-20B3-91F8-6838168B3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34B4A47-C330-CCB0-F5D9-7AD492DF8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8BFB9-6B9E-4F7C-B4F2-91F4353812B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61258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8845234-F250-F2F7-D1B7-FABA7AEB8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E4311-4825-405E-8884-85251854438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8D8FA04-B1E8-3FE0-A141-DE9F3F19D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5CAA0F2-B30B-F4EA-5DFB-F4ED23EB9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349C0-1542-4658-9B16-00D49D54E37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04143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4B85CED-B984-F86E-7659-1B250CF96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6219A-17AE-4AA2-BE9A-60200CA8796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2E96020-D26C-748B-A440-49D2DAF5E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409EF18-2F58-4618-DCE0-D0F1A0D4C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0638D-06DD-43BA-A897-A1BDD91728D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6839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60FD635-6DC3-8835-04A3-28F88A83D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FE679-73E9-48DF-9624-CA75F4F6FE0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09CB2DF-052B-3517-46C9-073AB9C1B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FA7011-2597-D670-CBD0-B7E366695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B876D-69DC-49C1-BA77-BFC7EFE1C40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67391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02E079C-0CCB-EF55-C1F4-45110FD8A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CCAFD-0B5D-4D70-BEE8-209E6E1F284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44D189C-8D7B-FACA-6DB6-02817377C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4384BC3-AF0A-EE66-002D-C3A98F806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33D60-0056-460F-9B4C-C3EEF26D2A7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13561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1CED7E0-4BE7-7D5E-7CF8-E5DB382ACB3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5BB0802-BED6-F421-7F6A-DF4CC94B49F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35C376-04CD-F0C3-AFB3-32117B5940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A78FAC7-7F64-48B2-9370-6462662DD4C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A73CE3-4E08-4404-DF16-A45732388F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9B17A3-609D-2EF6-CFDF-168304677A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8C1A376-D084-42F9-B220-74E56AF4532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00AB9996-CE06-3C8E-8EBF-5E21AE926C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2097249"/>
            <a:ext cx="6400800" cy="2663502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Jesus O how sweet the name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Jesus every day the same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Jesus let all saints proclaim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Its worthy praise forever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06EE09CE-9009-B872-0F96-502C39CEF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876925"/>
            <a:ext cx="4572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CCLI Song # 22740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Edmund Simon Lorenz | W. C. Martin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© Words: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Music: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64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Name Of Jesus</dc:title>
  <dc:creator>ITS</dc:creator>
  <cp:lastModifiedBy>Narelle Wheaton</cp:lastModifiedBy>
  <cp:revision>5</cp:revision>
  <dcterms:created xsi:type="dcterms:W3CDTF">2015-12-30T05:46:44Z</dcterms:created>
  <dcterms:modified xsi:type="dcterms:W3CDTF">2023-06-06T07:03:44Z</dcterms:modified>
</cp:coreProperties>
</file>